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49" r:id="rId2"/>
    <p:sldId id="351" r:id="rId3"/>
    <p:sldId id="352" r:id="rId4"/>
    <p:sldId id="357" r:id="rId5"/>
    <p:sldId id="358" r:id="rId6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74B4E6-E326-4F0D-9150-DBB412C7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F3519E-CBCC-4E97-8AF0-82580EB5E74D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A061D2-8221-4DAC-B89A-288766CD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3D8B881-2624-45B2-9B53-D64BCA3B3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7247B5-B55D-427C-A645-C38648AABFE8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2079578512"/>
      </p:ext>
    </p:extLst>
  </p:cSld>
  <p:clrMapOvr>
    <a:masterClrMapping/>
  </p:clrMapOvr>
  <p:transition spd="slow"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131402-17DD-4E46-871E-5AFF6F6A5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6BF568-A0DF-457C-A455-035ECFD31398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075A75-49A1-4B4E-83D1-290D2ADEC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9A027C0-8E79-41D9-905D-CD2F17EEA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DD34A3-E254-496C-AAA2-3E6547477967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3189253730"/>
      </p:ext>
    </p:extLst>
  </p:cSld>
  <p:clrMapOvr>
    <a:masterClrMapping/>
  </p:clrMapOvr>
  <p:transition spd="slow">
    <p:split orient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3EE3278-EF8B-4AD9-A962-1A754018B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D8406C-8342-4549-86F7-58944121C636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D970F4D-FC9B-4AF5-B2B4-409C04ADF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B6C73A-407C-41B7-827D-024DF069C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9E3DE3-2335-498C-B304-80D6486F7129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2949504764"/>
      </p:ext>
    </p:extLst>
  </p:cSld>
  <p:clrMapOvr>
    <a:masterClrMapping/>
  </p:clrMapOvr>
  <p:transition spd="slow"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171AA5E-78CC-4DE6-BA1A-1E73E22DE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59CE20-CC01-4C77-BCC3-CE07278CEBCB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24B7CB-12CA-4514-B017-F506631A9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3ECCBD-D89A-418A-A937-48668A8A8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ADB576-F8D3-4437-A4FA-EB6A2F0B5691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377643811"/>
      </p:ext>
    </p:extLst>
  </p:cSld>
  <p:clrMapOvr>
    <a:masterClrMapping/>
  </p:clrMapOvr>
  <p:transition spd="slow"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A0B046-B825-4093-A28B-8BC10453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CC1BAB-D46B-4BD6-8BC1-25BE5FF9E56C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2AA4F4-53D5-4E9A-820E-3114B1070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B35C41-8AD2-4CB8-8D25-D3FE81C03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504238-FA73-4D9E-9EEC-638DB93B0C56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1946401150"/>
      </p:ext>
    </p:extLst>
  </p:cSld>
  <p:clrMapOvr>
    <a:masterClrMapping/>
  </p:clrMapOvr>
  <p:transition spd="slow"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74E721C7-658A-4415-B431-8ECA9A651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23B586-1E41-467C-B980-AB9DA4E78587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B8461DCD-B6B8-4419-8FD3-D7F481818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A6348C89-3BC4-4848-B9CB-8F0CA96C8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D6385F-68AA-4012-80FB-2D2AB60A169B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3054634955"/>
      </p:ext>
    </p:extLst>
  </p:cSld>
  <p:clrMapOvr>
    <a:masterClrMapping/>
  </p:clrMapOvr>
  <p:transition spd="slow"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>
            <a:extLst>
              <a:ext uri="{FF2B5EF4-FFF2-40B4-BE49-F238E27FC236}">
                <a16:creationId xmlns:a16="http://schemas.microsoft.com/office/drawing/2014/main" id="{2888737E-0AB3-43B9-9543-50C74E257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F71F86-20A8-4F1A-8256-38502D81AD75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8" name="Espaço Reservado para Rodapé 4">
            <a:extLst>
              <a:ext uri="{FF2B5EF4-FFF2-40B4-BE49-F238E27FC236}">
                <a16:creationId xmlns:a16="http://schemas.microsoft.com/office/drawing/2014/main" id="{206B93E7-4025-4300-82EC-FADD56556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>
            <a:extLst>
              <a:ext uri="{FF2B5EF4-FFF2-40B4-BE49-F238E27FC236}">
                <a16:creationId xmlns:a16="http://schemas.microsoft.com/office/drawing/2014/main" id="{508FD51B-85BA-4326-A568-E88B2759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6829A2-CC50-4E7A-8877-C52D224812B5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2834115722"/>
      </p:ext>
    </p:extLst>
  </p:cSld>
  <p:clrMapOvr>
    <a:masterClrMapping/>
  </p:clrMapOvr>
  <p:transition spd="slow"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3">
            <a:extLst>
              <a:ext uri="{FF2B5EF4-FFF2-40B4-BE49-F238E27FC236}">
                <a16:creationId xmlns:a16="http://schemas.microsoft.com/office/drawing/2014/main" id="{1BD240D0-3EC7-4BA7-AA30-E82B888C2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9F7D7A-4B0D-4960-83BD-5415F39D0C92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4" name="Espaço Reservado para Rodapé 4">
            <a:extLst>
              <a:ext uri="{FF2B5EF4-FFF2-40B4-BE49-F238E27FC236}">
                <a16:creationId xmlns:a16="http://schemas.microsoft.com/office/drawing/2014/main" id="{9538C517-F54E-4753-BC6A-3F776B764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>
            <a:extLst>
              <a:ext uri="{FF2B5EF4-FFF2-40B4-BE49-F238E27FC236}">
                <a16:creationId xmlns:a16="http://schemas.microsoft.com/office/drawing/2014/main" id="{7EC097E2-25CC-49AF-94E9-0460A5AA5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456210-CF18-4BD6-AB58-5BAE444171BA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206788159"/>
      </p:ext>
    </p:extLst>
  </p:cSld>
  <p:clrMapOvr>
    <a:masterClrMapping/>
  </p:clrMapOvr>
  <p:transition spd="slow"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>
            <a:extLst>
              <a:ext uri="{FF2B5EF4-FFF2-40B4-BE49-F238E27FC236}">
                <a16:creationId xmlns:a16="http://schemas.microsoft.com/office/drawing/2014/main" id="{269D4ACF-DDDD-4063-9ECC-1D0B3D0AC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145FE0-FA9C-4130-B783-0CE4DDCA61D1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3" name="Espaço Reservado para Rodapé 4">
            <a:extLst>
              <a:ext uri="{FF2B5EF4-FFF2-40B4-BE49-F238E27FC236}">
                <a16:creationId xmlns:a16="http://schemas.microsoft.com/office/drawing/2014/main" id="{2AD0DA2C-4381-43EC-A9A0-C424EFEAC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>
            <a:extLst>
              <a:ext uri="{FF2B5EF4-FFF2-40B4-BE49-F238E27FC236}">
                <a16:creationId xmlns:a16="http://schemas.microsoft.com/office/drawing/2014/main" id="{475C8BBF-6B58-4D36-8CE4-92B5B4A1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429063-E42F-4E9E-B9E9-E98ED3068FF5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1811329973"/>
      </p:ext>
    </p:extLst>
  </p:cSld>
  <p:clrMapOvr>
    <a:masterClrMapping/>
  </p:clrMapOvr>
  <p:transition spd="slow">
    <p:split orient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B4E7FB39-1E9B-46CB-8F38-DEDC08337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0D8394-8A2F-4355-9BF4-BA27035F474D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020349F0-24CF-4743-8737-33E67535F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76153190-1C58-419A-8056-60EA0DF2B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5E5D7E-3536-45E0-BD7D-2DBE901AE8B4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516776245"/>
      </p:ext>
    </p:extLst>
  </p:cSld>
  <p:clrMapOvr>
    <a:masterClrMapping/>
  </p:clrMapOvr>
  <p:transition spd="slow">
    <p:split orient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42D160E7-727E-48E9-A8E2-9C7499559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2359EA-FD21-4091-8C38-F3D45751A525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E4F95384-2DBC-49D8-956C-A0BF2F0CA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FE2B714D-9F5E-42A7-BE58-6A2F4BE8F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016F4D-05E9-4277-97E3-CB929222D4ED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208099612"/>
      </p:ext>
    </p:extLst>
  </p:cSld>
  <p:clrMapOvr>
    <a:masterClrMapping/>
  </p:clrMapOvr>
  <p:transition spd="slow"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1A02428B-C9A8-4D1C-A7EF-DFC64C9FAFD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es-AR"/>
              <a:t>Clique para editar o estilo do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C852DF66-129F-4FA0-8562-A739C595EDD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es-AR"/>
              <a:t>Clique para editar os estilos do texto mestre</a:t>
            </a:r>
          </a:p>
          <a:p>
            <a:pPr lvl="1"/>
            <a:r>
              <a:rPr lang="pt-BR" altLang="es-AR"/>
              <a:t>Segundo nível</a:t>
            </a:r>
          </a:p>
          <a:p>
            <a:pPr lvl="2"/>
            <a:r>
              <a:rPr lang="pt-BR" altLang="es-AR"/>
              <a:t>Terceiro nível</a:t>
            </a:r>
          </a:p>
          <a:p>
            <a:pPr lvl="3"/>
            <a:r>
              <a:rPr lang="pt-BR" altLang="es-AR"/>
              <a:t>Quarto nível</a:t>
            </a:r>
          </a:p>
          <a:p>
            <a:pPr lvl="4"/>
            <a:r>
              <a:rPr lang="pt-BR" altLang="es-A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5AC05A-1AA9-4543-A7D4-4AA4DF33CF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93BDFFC-CF48-4F93-8948-041CD586B73C}" type="datetimeFigureOut">
              <a:rPr lang="pt-BR"/>
              <a:pPr>
                <a:defRPr/>
              </a:pPr>
              <a:t>29/07/2021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ABAB363-7DA7-425C-B669-2320F46962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C2AA07-FA78-4F6B-9F72-AB6EE20E57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C985062C-8A9E-479D-A938-49F0E7C8632E}" type="slidenum">
              <a:rPr lang="pt-BR" altLang="es-AR"/>
              <a:pPr/>
              <a:t>‹Nº›</a:t>
            </a:fld>
            <a:endParaRPr lang="pt-BR" altLang="es-AR"/>
          </a:p>
        </p:txBody>
      </p:sp>
    </p:spTree>
    <p:extLst>
      <p:ext uri="{BB962C8B-B14F-4D97-AF65-F5344CB8AC3E}">
        <p14:creationId xmlns:p14="http://schemas.microsoft.com/office/powerpoint/2010/main" val="1354621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split orient="vert"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Leandro\Desktop\AMT 2018EG\751430ee-5ba2-11e4-a44e-002590eda446.jpg">
            <a:extLst>
              <a:ext uri="{FF2B5EF4-FFF2-40B4-BE49-F238E27FC236}">
                <a16:creationId xmlns:a16="http://schemas.microsoft.com/office/drawing/2014/main" id="{CF8CD6C9-CCC6-4CD2-ABEF-6D133F685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639" y="1890713"/>
            <a:ext cx="3970337" cy="297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aixaDeTexto 2">
            <a:extLst>
              <a:ext uri="{FF2B5EF4-FFF2-40B4-BE49-F238E27FC236}">
                <a16:creationId xmlns:a16="http://schemas.microsoft.com/office/drawing/2014/main" id="{8A8D7C36-9DCD-4F21-B990-B8B883D88C2B}"/>
              </a:ext>
            </a:extLst>
          </p:cNvPr>
          <p:cNvSpPr txBox="1"/>
          <p:nvPr/>
        </p:nvSpPr>
        <p:spPr>
          <a:xfrm>
            <a:off x="2208214" y="1801814"/>
            <a:ext cx="3506787" cy="31400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>
              <a:buFont typeface="Arial" pitchFamily="34" charset="0"/>
              <a:buChar char="•"/>
              <a:defRPr/>
            </a:pP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Rojo </a:t>
            </a:r>
            <a:r>
              <a:rPr lang="pt-BR" dirty="0" err="1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hacia</a:t>
            </a: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AUX + </a:t>
            </a: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(12V)</a:t>
            </a:r>
          </a:p>
          <a:p>
            <a:pPr>
              <a:defRPr/>
            </a:pPr>
            <a:endParaRPr lang="pt-B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Negro GND </a:t>
            </a:r>
            <a:r>
              <a:rPr lang="pt-BR" dirty="0" err="1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hacia</a:t>
            </a: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AUX –</a:t>
            </a:r>
          </a:p>
          <a:p>
            <a:pPr>
              <a:defRPr/>
            </a:pPr>
            <a:endParaRPr lang="pt-B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Verde </a:t>
            </a:r>
            <a:r>
              <a:rPr lang="pt-BR" dirty="0" err="1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hacia</a:t>
            </a: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 T1 (RS232)</a:t>
            </a:r>
          </a:p>
          <a:p>
            <a:pPr>
              <a:defRPr/>
            </a:pPr>
            <a:endParaRPr lang="pt-B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Amarillo </a:t>
            </a:r>
            <a:r>
              <a:rPr lang="pt-BR" dirty="0" err="1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hacia</a:t>
            </a: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 T2 (RS232)</a:t>
            </a:r>
          </a:p>
          <a:p>
            <a:pPr>
              <a:defRPr/>
            </a:pPr>
            <a:endParaRPr lang="pt-B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Azul : Zona 9 + GND Comum</a:t>
            </a:r>
          </a:p>
          <a:p>
            <a:pPr>
              <a:defRPr/>
            </a:pPr>
            <a:endParaRPr lang="pt-B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Blanco : Zona 10 + GND </a:t>
            </a:r>
            <a:r>
              <a:rPr lang="pt-BR" dirty="0" err="1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Comun</a:t>
            </a:r>
            <a:endParaRPr lang="pt-B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</p:txBody>
      </p:sp>
      <p:sp>
        <p:nvSpPr>
          <p:cNvPr id="5" name="CaixaDeTexto 3">
            <a:extLst>
              <a:ext uri="{FF2B5EF4-FFF2-40B4-BE49-F238E27FC236}">
                <a16:creationId xmlns:a16="http://schemas.microsoft.com/office/drawing/2014/main" id="{90936203-0938-41B2-9FBB-8BA247AC578F}"/>
              </a:ext>
            </a:extLst>
          </p:cNvPr>
          <p:cNvSpPr txBox="1"/>
          <p:nvPr/>
        </p:nvSpPr>
        <p:spPr>
          <a:xfrm>
            <a:off x="3071814" y="1042989"/>
            <a:ext cx="4789487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b="1" dirty="0" err="1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Conexion</a:t>
            </a:r>
            <a:r>
              <a:rPr lang="pt-BR" b="1" dirty="0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 desde </a:t>
            </a:r>
            <a:r>
              <a:rPr lang="pt-BR" b="1" dirty="0" err="1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el</a:t>
            </a:r>
            <a:r>
              <a:rPr lang="pt-BR" b="1" dirty="0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 XAT 4000 LCD </a:t>
            </a:r>
            <a:r>
              <a:rPr lang="pt-BR" b="1" dirty="0" err="1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hacia</a:t>
            </a:r>
            <a:r>
              <a:rPr lang="pt-BR" b="1" dirty="0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 </a:t>
            </a:r>
            <a:r>
              <a:rPr lang="pt-BR" b="1" dirty="0" err="1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la</a:t>
            </a:r>
            <a:r>
              <a:rPr lang="pt-BR" b="1" dirty="0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 Central</a:t>
            </a:r>
            <a:endParaRPr lang="es-ES" b="1" dirty="0">
              <a:solidFill>
                <a:srgbClr val="009900"/>
              </a:solidFill>
              <a:latin typeface="Calibri"/>
              <a:cs typeface="Arial" panose="020B0604020202020204" pitchFamily="34" charset="0"/>
            </a:endParaRPr>
          </a:p>
        </p:txBody>
      </p:sp>
      <p:sp>
        <p:nvSpPr>
          <p:cNvPr id="12293" name="CaixaDeTexto 8">
            <a:extLst>
              <a:ext uri="{FF2B5EF4-FFF2-40B4-BE49-F238E27FC236}">
                <a16:creationId xmlns:a16="http://schemas.microsoft.com/office/drawing/2014/main" id="{4B3C485E-886A-4AD8-84D0-3B793361FB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0101" y="404814"/>
            <a:ext cx="4608513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pt-BR" altLang="es-AR" sz="2600" b="1">
                <a:solidFill>
                  <a:srgbClr val="000000"/>
                </a:solidFill>
                <a:latin typeface="Frutiger LT Std 47 Light Cn"/>
                <a:cs typeface="Arial" panose="020B0604020202020204" pitchFamily="34" charset="0"/>
              </a:rPr>
              <a:t>OPCIONAL XAT 4000 LCD</a:t>
            </a:r>
            <a:endParaRPr lang="es-ES" altLang="es-AR" sz="2600" b="1">
              <a:solidFill>
                <a:srgbClr val="000000"/>
              </a:solidFill>
              <a:latin typeface="Frutiger LT Std 47 Light Cn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>
            <a:extLst>
              <a:ext uri="{FF2B5EF4-FFF2-40B4-BE49-F238E27FC236}">
                <a16:creationId xmlns:a16="http://schemas.microsoft.com/office/drawing/2014/main" id="{720716A5-EE0F-4AC8-9203-43392023B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97" t="62498" r="27441" b="17799"/>
          <a:stretch>
            <a:fillRect/>
          </a:stretch>
        </p:blipFill>
        <p:spPr bwMode="auto">
          <a:xfrm>
            <a:off x="2803526" y="1411288"/>
            <a:ext cx="5992813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aixaDeTexto 3">
            <a:extLst>
              <a:ext uri="{FF2B5EF4-FFF2-40B4-BE49-F238E27FC236}">
                <a16:creationId xmlns:a16="http://schemas.microsoft.com/office/drawing/2014/main" id="{CB02310E-01F1-47EC-BB3C-C09AAB01327A}"/>
              </a:ext>
            </a:extLst>
          </p:cNvPr>
          <p:cNvSpPr txBox="1"/>
          <p:nvPr/>
        </p:nvSpPr>
        <p:spPr>
          <a:xfrm>
            <a:off x="2424114" y="925514"/>
            <a:ext cx="3375025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b="1" dirty="0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Sistema de Claves - </a:t>
            </a:r>
            <a:r>
              <a:rPr lang="pt-BR" b="1" dirty="0" err="1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Configuracion</a:t>
            </a:r>
            <a:endParaRPr lang="es-ES" b="1" dirty="0">
              <a:solidFill>
                <a:srgbClr val="009900"/>
              </a:solidFill>
              <a:latin typeface="Calibri"/>
              <a:cs typeface="Arial" panose="020B0604020202020204" pitchFamily="34" charset="0"/>
            </a:endParaRPr>
          </a:p>
        </p:txBody>
      </p:sp>
      <p:sp>
        <p:nvSpPr>
          <p:cNvPr id="18436" name="CaixaDeTexto 5">
            <a:extLst>
              <a:ext uri="{FF2B5EF4-FFF2-40B4-BE49-F238E27FC236}">
                <a16:creationId xmlns:a16="http://schemas.microsoft.com/office/drawing/2014/main" id="{29F222EF-92E4-49AA-9416-C3C656DD86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0001" y="3470275"/>
            <a:ext cx="1743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pt-BR" altLang="es-AR" sz="1800">
                <a:solidFill>
                  <a:srgbClr val="000000"/>
                </a:solidFill>
                <a:cs typeface="Arial" panose="020B0604020202020204" pitchFamily="34" charset="0"/>
              </a:rPr>
              <a:t>Cambio de Clave</a:t>
            </a:r>
            <a:endParaRPr lang="es-ES" altLang="es-AR" sz="180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18437" name="CaixaDeTexto 5">
            <a:extLst>
              <a:ext uri="{FF2B5EF4-FFF2-40B4-BE49-F238E27FC236}">
                <a16:creationId xmlns:a16="http://schemas.microsoft.com/office/drawing/2014/main" id="{2EA126EF-3C61-4190-973B-7877ADA25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9138" y="2924175"/>
            <a:ext cx="32242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s-AR" altLang="es-AR" sz="1800">
                <a:solidFill>
                  <a:prstClr val="black"/>
                </a:solidFill>
                <a:cs typeface="Arial" panose="020B0604020202020204" pitchFamily="34" charset="0"/>
              </a:rPr>
              <a:t>ENTER+CONTRASEÑA MAESTRA </a:t>
            </a:r>
            <a:endParaRPr lang="es-ES" altLang="es-AR" sz="180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11" name="CaixaDeTexto 3">
            <a:extLst>
              <a:ext uri="{FF2B5EF4-FFF2-40B4-BE49-F238E27FC236}">
                <a16:creationId xmlns:a16="http://schemas.microsoft.com/office/drawing/2014/main" id="{2621BED9-1176-4017-A39F-143A848DEBE5}"/>
              </a:ext>
            </a:extLst>
          </p:cNvPr>
          <p:cNvSpPr txBox="1"/>
          <p:nvPr/>
        </p:nvSpPr>
        <p:spPr>
          <a:xfrm>
            <a:off x="2560638" y="2924175"/>
            <a:ext cx="3001962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b="1" dirty="0" err="1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Programacion</a:t>
            </a:r>
            <a:r>
              <a:rPr lang="pt-BR" b="1" dirty="0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 de </a:t>
            </a:r>
            <a:r>
              <a:rPr lang="pt-BR" b="1" dirty="0" err="1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contraseñas</a:t>
            </a:r>
            <a:endParaRPr lang="es-ES" b="1" dirty="0">
              <a:solidFill>
                <a:srgbClr val="009900"/>
              </a:solidFill>
              <a:latin typeface="Calibri"/>
              <a:cs typeface="Arial" panose="020B0604020202020204" pitchFamily="34" charset="0"/>
            </a:endParaRPr>
          </a:p>
        </p:txBody>
      </p:sp>
      <p:pic>
        <p:nvPicPr>
          <p:cNvPr id="18439" name="Picture 4">
            <a:extLst>
              <a:ext uri="{FF2B5EF4-FFF2-40B4-BE49-F238E27FC236}">
                <a16:creationId xmlns:a16="http://schemas.microsoft.com/office/drawing/2014/main" id="{89D3AD6F-AF48-49CE-820D-77EBEECD3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10" t="44933" r="38567" b="43748"/>
          <a:stretch>
            <a:fillRect/>
          </a:stretch>
        </p:blipFill>
        <p:spPr bwMode="auto">
          <a:xfrm>
            <a:off x="4511675" y="3357564"/>
            <a:ext cx="3125788" cy="827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40" name="3 Rectángulo">
            <a:extLst>
              <a:ext uri="{FF2B5EF4-FFF2-40B4-BE49-F238E27FC236}">
                <a16:creationId xmlns:a16="http://schemas.microsoft.com/office/drawing/2014/main" id="{16714781-DBDF-41C4-A59C-08D30C86D6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0000" y="5157788"/>
            <a:ext cx="74437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s-AR" altLang="es-AR" sz="1800">
                <a:solidFill>
                  <a:srgbClr val="000000"/>
                </a:solidFill>
                <a:cs typeface="Arial" panose="020B0604020202020204" pitchFamily="34" charset="0"/>
              </a:rPr>
              <a:t>Para salir escriba la contraseña maestra o la contraseña del instalador.</a:t>
            </a:r>
          </a:p>
        </p:txBody>
      </p:sp>
      <p:sp>
        <p:nvSpPr>
          <p:cNvPr id="13" name="CaixaDeTexto 3">
            <a:extLst>
              <a:ext uri="{FF2B5EF4-FFF2-40B4-BE49-F238E27FC236}">
                <a16:creationId xmlns:a16="http://schemas.microsoft.com/office/drawing/2014/main" id="{3614D362-CBA8-4BA2-9BE8-137AC6B3BF96}"/>
              </a:ext>
            </a:extLst>
          </p:cNvPr>
          <p:cNvSpPr txBox="1"/>
          <p:nvPr/>
        </p:nvSpPr>
        <p:spPr>
          <a:xfrm>
            <a:off x="2560638" y="4643439"/>
            <a:ext cx="3568700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s-AR" b="1" dirty="0">
                <a:solidFill>
                  <a:srgbClr val="009900"/>
                </a:solidFill>
                <a:latin typeface="Calibri"/>
                <a:cs typeface="Arial" panose="020B0604020202020204" pitchFamily="34" charset="0"/>
              </a:rPr>
              <a:t>Entrar en el modo de programación</a:t>
            </a:r>
          </a:p>
        </p:txBody>
      </p:sp>
      <p:sp>
        <p:nvSpPr>
          <p:cNvPr id="18442" name="4 Rectángulo">
            <a:extLst>
              <a:ext uri="{FF2B5EF4-FFF2-40B4-BE49-F238E27FC236}">
                <a16:creationId xmlns:a16="http://schemas.microsoft.com/office/drawing/2014/main" id="{40E0FC4F-6324-4170-A28E-66082940EF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9025" y="4643439"/>
            <a:ext cx="4248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s-AR" altLang="es-AR" sz="1800">
                <a:solidFill>
                  <a:prstClr val="black"/>
                </a:solidFill>
                <a:cs typeface="Arial" panose="020B0604020202020204" pitchFamily="34" charset="0"/>
              </a:rPr>
              <a:t>ENTER+CONTRASEÑA DEL INSTALADOR</a:t>
            </a:r>
          </a:p>
        </p:txBody>
      </p:sp>
      <p:sp>
        <p:nvSpPr>
          <p:cNvPr id="18443" name="14 Rectángulo">
            <a:extLst>
              <a:ext uri="{FF2B5EF4-FFF2-40B4-BE49-F238E27FC236}">
                <a16:creationId xmlns:a16="http://schemas.microsoft.com/office/drawing/2014/main" id="{31C07FFF-CFE5-4438-954E-24CB8145F7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650" y="4221164"/>
            <a:ext cx="78565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s-AR" altLang="es-AR" sz="1800">
                <a:solidFill>
                  <a:srgbClr val="000000"/>
                </a:solidFill>
                <a:cs typeface="Arial" panose="020B0604020202020204" pitchFamily="34" charset="0"/>
              </a:rPr>
              <a:t>Para el cambio de clave de instalador debe ingresar en modo de programación.</a:t>
            </a:r>
          </a:p>
        </p:txBody>
      </p:sp>
      <p:sp>
        <p:nvSpPr>
          <p:cNvPr id="18444" name="CaixaDeTexto 6">
            <a:extLst>
              <a:ext uri="{FF2B5EF4-FFF2-40B4-BE49-F238E27FC236}">
                <a16:creationId xmlns:a16="http://schemas.microsoft.com/office/drawing/2014/main" id="{8A67C6D2-859D-479C-833D-2771415A65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4425" y="404814"/>
            <a:ext cx="30241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pt-BR" altLang="es-AR" sz="2600" b="1">
                <a:solidFill>
                  <a:prstClr val="black"/>
                </a:solidFill>
                <a:latin typeface="Frutiger LT Std 47 Light Cn"/>
                <a:cs typeface="Arial" panose="020B0604020202020204" pitchFamily="34" charset="0"/>
              </a:rPr>
              <a:t>CLAVES</a:t>
            </a:r>
            <a:endParaRPr lang="es-ES" altLang="es-AR" sz="2600" b="1">
              <a:solidFill>
                <a:prstClr val="black"/>
              </a:solidFill>
              <a:latin typeface="Frutiger LT Std 47 Light Cn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>
            <a:extLst>
              <a:ext uri="{FF2B5EF4-FFF2-40B4-BE49-F238E27FC236}">
                <a16:creationId xmlns:a16="http://schemas.microsoft.com/office/drawing/2014/main" id="{65F50FB9-CA9B-4AC8-A9B2-8F6D62231791}"/>
              </a:ext>
            </a:extLst>
          </p:cNvPr>
          <p:cNvSpPr/>
          <p:nvPr/>
        </p:nvSpPr>
        <p:spPr>
          <a:xfrm>
            <a:off x="2103438" y="1341438"/>
            <a:ext cx="7632700" cy="42465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A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La contraseña de conmutador (PC) para utilizar el </a:t>
            </a:r>
            <a:r>
              <a:rPr lang="es-AR" b="1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AMT REMOTO</a:t>
            </a:r>
            <a:r>
              <a:rPr lang="es-A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,  siempre debe tener 6 dígitos. Esta contraseña está apagada de fábrica , 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lang="es-A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 marL="285750" indent="-285750" algn="just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s-A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Carga de Contraseña: con acceso de instalador (9090) Enter+20+63+contraseña con 6 dígitos + </a:t>
            </a:r>
            <a:r>
              <a:rPr lang="es-AR" dirty="0" err="1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Enter</a:t>
            </a:r>
            <a:r>
              <a:rPr lang="es-A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. La contraseña estándar del software de descarga es 878787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lang="es-A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A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Ante la necesidad de realizar una conexión con una empresa de monitoreo es necesario registrar la central </a:t>
            </a: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para que </a:t>
            </a:r>
            <a:r>
              <a:rPr lang="pt-BR" dirty="0" err="1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el</a:t>
            </a: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 sistema de </a:t>
            </a:r>
            <a:r>
              <a:rPr lang="pt-BR" dirty="0" err="1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monitoreo</a:t>
            </a: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 </a:t>
            </a:r>
            <a:r>
              <a:rPr lang="pt-BR" dirty="0" err="1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la</a:t>
            </a:r>
            <a:r>
              <a:rPr lang="pt-B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 identifique: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lang="pt-B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  <a:defRPr/>
            </a:pPr>
            <a:r>
              <a:rPr lang="es-A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Registrar la Central : El numero de cuenta va de 0001 a 9999</a:t>
            </a:r>
          </a:p>
          <a:p>
            <a:pPr>
              <a:defRPr/>
            </a:pPr>
            <a:r>
              <a:rPr lang="es-AR" dirty="0">
                <a:solidFill>
                  <a:prstClr val="black"/>
                </a:solidFill>
                <a:latin typeface="Calibri"/>
                <a:cs typeface="Arial" panose="020B0604020202020204" pitchFamily="34" charset="0"/>
              </a:rPr>
              <a:t>  </a:t>
            </a:r>
          </a:p>
          <a:p>
            <a:pPr>
              <a:defRPr/>
            </a:pPr>
            <a:endParaRPr lang="es-A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>
              <a:defRPr/>
            </a:pPr>
            <a:endParaRPr lang="es-A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  <a:p>
            <a:pPr>
              <a:defRPr/>
            </a:pPr>
            <a:endParaRPr lang="es-AR" dirty="0">
              <a:solidFill>
                <a:prstClr val="black"/>
              </a:solidFill>
              <a:latin typeface="Calibri"/>
              <a:cs typeface="Arial" panose="020B0604020202020204" pitchFamily="34" charset="0"/>
            </a:endParaRPr>
          </a:p>
        </p:txBody>
      </p:sp>
      <p:pic>
        <p:nvPicPr>
          <p:cNvPr id="19459" name="Picture 3">
            <a:extLst>
              <a:ext uri="{FF2B5EF4-FFF2-40B4-BE49-F238E27FC236}">
                <a16:creationId xmlns:a16="http://schemas.microsoft.com/office/drawing/2014/main" id="{79D71224-C2E5-43F0-8E67-00FC21097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t="10464" r="10712" b="9409"/>
          <a:stretch>
            <a:fillRect/>
          </a:stretch>
        </p:blipFill>
        <p:spPr bwMode="auto">
          <a:xfrm>
            <a:off x="4224339" y="4557713"/>
            <a:ext cx="2879725" cy="95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>
            <a:extLst>
              <a:ext uri="{FF2B5EF4-FFF2-40B4-BE49-F238E27FC236}">
                <a16:creationId xmlns:a16="http://schemas.microsoft.com/office/drawing/2014/main" id="{69520024-F566-4170-9D49-D59D6C6CC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" t="18781" r="40454" b="25882"/>
          <a:stretch>
            <a:fillRect/>
          </a:stretch>
        </p:blipFill>
        <p:spPr bwMode="auto">
          <a:xfrm>
            <a:off x="1992314" y="1196976"/>
            <a:ext cx="3887787" cy="211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1" name="CaixaDeTexto 6">
            <a:extLst>
              <a:ext uri="{FF2B5EF4-FFF2-40B4-BE49-F238E27FC236}">
                <a16:creationId xmlns:a16="http://schemas.microsoft.com/office/drawing/2014/main" id="{B2B9CD6C-3761-4E7A-B2DE-21CBCB92E4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2175" y="404814"/>
            <a:ext cx="705643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pt-BR" altLang="es-AR" sz="2600" b="1">
                <a:solidFill>
                  <a:prstClr val="black"/>
                </a:solidFill>
                <a:latin typeface="Frutiger LT Std 47 Light Cn"/>
                <a:cs typeface="Arial" panose="020B0604020202020204" pitchFamily="34" charset="0"/>
              </a:rPr>
              <a:t>ASIGNACION SENSORES INALAMBRICOS</a:t>
            </a:r>
            <a:endParaRPr lang="es-ES" altLang="es-AR" sz="2600" b="1">
              <a:solidFill>
                <a:prstClr val="black"/>
              </a:solidFill>
              <a:latin typeface="Frutiger LT Std 47 Light Cn"/>
              <a:cs typeface="Arial" panose="020B0604020202020204" pitchFamily="34" charset="0"/>
            </a:endParaRPr>
          </a:p>
        </p:txBody>
      </p:sp>
      <p:pic>
        <p:nvPicPr>
          <p:cNvPr id="22532" name="Picture 3">
            <a:extLst>
              <a:ext uri="{FF2B5EF4-FFF2-40B4-BE49-F238E27FC236}">
                <a16:creationId xmlns:a16="http://schemas.microsoft.com/office/drawing/2014/main" id="{84E32BBC-2E38-4D3E-8421-D2549E11A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3" t="22298" r="40726" b="26013"/>
          <a:stretch>
            <a:fillRect/>
          </a:stretch>
        </p:blipFill>
        <p:spPr bwMode="auto">
          <a:xfrm>
            <a:off x="6024564" y="1196976"/>
            <a:ext cx="3900487" cy="211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3" name="Picture 4">
            <a:extLst>
              <a:ext uri="{FF2B5EF4-FFF2-40B4-BE49-F238E27FC236}">
                <a16:creationId xmlns:a16="http://schemas.microsoft.com/office/drawing/2014/main" id="{BE81E016-BFA6-411C-94E1-EDA1E7DA8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15" t="23480" r="40642" b="25507"/>
          <a:stretch>
            <a:fillRect/>
          </a:stretch>
        </p:blipFill>
        <p:spPr bwMode="auto">
          <a:xfrm>
            <a:off x="2012950" y="3429000"/>
            <a:ext cx="3867150" cy="220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4" name="Picture 5">
            <a:extLst>
              <a:ext uri="{FF2B5EF4-FFF2-40B4-BE49-F238E27FC236}">
                <a16:creationId xmlns:a16="http://schemas.microsoft.com/office/drawing/2014/main" id="{327E2827-CB12-409C-98B5-7DBB407AF0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513" y="5732464"/>
            <a:ext cx="3867150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5" name="Picture 7">
            <a:extLst>
              <a:ext uri="{FF2B5EF4-FFF2-40B4-BE49-F238E27FC236}">
                <a16:creationId xmlns:a16="http://schemas.microsoft.com/office/drawing/2014/main" id="{A729C2EA-697F-4D9D-853B-469E28432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3" t="26231" r="62019" b="25829"/>
          <a:stretch>
            <a:fillRect/>
          </a:stretch>
        </p:blipFill>
        <p:spPr bwMode="auto">
          <a:xfrm>
            <a:off x="6024563" y="3429000"/>
            <a:ext cx="2100262" cy="220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6" name="Picture 8">
            <a:extLst>
              <a:ext uri="{FF2B5EF4-FFF2-40B4-BE49-F238E27FC236}">
                <a16:creationId xmlns:a16="http://schemas.microsoft.com/office/drawing/2014/main" id="{E44B7099-7014-4896-B793-3260D2B55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1" t="19496" r="50401" b="27345"/>
          <a:stretch>
            <a:fillRect/>
          </a:stretch>
        </p:blipFill>
        <p:spPr bwMode="auto">
          <a:xfrm>
            <a:off x="8224838" y="3448050"/>
            <a:ext cx="1700212" cy="218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7" name="Picture 9">
            <a:extLst>
              <a:ext uri="{FF2B5EF4-FFF2-40B4-BE49-F238E27FC236}">
                <a16:creationId xmlns:a16="http://schemas.microsoft.com/office/drawing/2014/main" id="{4AD14EE8-468A-4CA5-9A52-85356DE84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100" y="5705476"/>
            <a:ext cx="3219450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>
            <a:extLst>
              <a:ext uri="{FF2B5EF4-FFF2-40B4-BE49-F238E27FC236}">
                <a16:creationId xmlns:a16="http://schemas.microsoft.com/office/drawing/2014/main" id="{36A740F7-5A11-41BC-B04A-74C8DEB34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18" t="19720" r="35974" b="18558"/>
          <a:stretch>
            <a:fillRect/>
          </a:stretch>
        </p:blipFill>
        <p:spPr bwMode="auto">
          <a:xfrm>
            <a:off x="1774826" y="3213100"/>
            <a:ext cx="4246563" cy="294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3">
            <a:extLst>
              <a:ext uri="{FF2B5EF4-FFF2-40B4-BE49-F238E27FC236}">
                <a16:creationId xmlns:a16="http://schemas.microsoft.com/office/drawing/2014/main" id="{4E94C16D-39E0-4599-9149-EDA06D853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3" t="20317" r="37227" b="26054"/>
          <a:stretch>
            <a:fillRect/>
          </a:stretch>
        </p:blipFill>
        <p:spPr bwMode="auto">
          <a:xfrm>
            <a:off x="6084889" y="893763"/>
            <a:ext cx="4187825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C4A05A7F-928D-404A-AC5B-1886F4CC69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6" t="20511" r="36800" b="25240"/>
          <a:stretch>
            <a:fillRect/>
          </a:stretch>
        </p:blipFill>
        <p:spPr bwMode="auto">
          <a:xfrm>
            <a:off x="1774826" y="893764"/>
            <a:ext cx="4246563" cy="224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5">
            <a:extLst>
              <a:ext uri="{FF2B5EF4-FFF2-40B4-BE49-F238E27FC236}">
                <a16:creationId xmlns:a16="http://schemas.microsoft.com/office/drawing/2014/main" id="{F048215A-A361-4C39-BD63-BFF9E82AC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889" y="3354388"/>
            <a:ext cx="43195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8" name="CaixaDeTexto 6">
            <a:extLst>
              <a:ext uri="{FF2B5EF4-FFF2-40B4-BE49-F238E27FC236}">
                <a16:creationId xmlns:a16="http://schemas.microsoft.com/office/drawing/2014/main" id="{88BFDAAC-618C-4F54-A476-AE88AA5F6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2175" y="404814"/>
            <a:ext cx="705643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pt-BR" altLang="es-AR" sz="2600" b="1">
                <a:solidFill>
                  <a:prstClr val="black"/>
                </a:solidFill>
                <a:latin typeface="Frutiger LT Std 47 Light Cn"/>
                <a:cs typeface="Arial" panose="020B0604020202020204" pitchFamily="34" charset="0"/>
              </a:rPr>
              <a:t>CONTROL REMOTO</a:t>
            </a:r>
            <a:endParaRPr lang="es-ES" altLang="es-AR" sz="2600" b="1">
              <a:solidFill>
                <a:prstClr val="black"/>
              </a:solidFill>
              <a:latin typeface="Frutiger LT Std 47 Light Cn"/>
              <a:cs typeface="Arial" panose="020B0604020202020204" pitchFamily="34" charset="0"/>
            </a:endParaRPr>
          </a:p>
        </p:txBody>
      </p:sp>
      <p:pic>
        <p:nvPicPr>
          <p:cNvPr id="23559" name="Picture 7">
            <a:extLst>
              <a:ext uri="{FF2B5EF4-FFF2-40B4-BE49-F238E27FC236}">
                <a16:creationId xmlns:a16="http://schemas.microsoft.com/office/drawing/2014/main" id="{16EA930E-8BE9-41E7-8A7F-1145D2494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889" y="4476751"/>
            <a:ext cx="1933575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60" name="8 Rectángulo">
            <a:extLst>
              <a:ext uri="{FF2B5EF4-FFF2-40B4-BE49-F238E27FC236}">
                <a16:creationId xmlns:a16="http://schemas.microsoft.com/office/drawing/2014/main" id="{2566128C-78F0-4469-9F6D-42FADAA1CE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4964" y="3995739"/>
            <a:ext cx="3119437" cy="3698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s-AR" altLang="es-AR" sz="1800">
                <a:solidFill>
                  <a:prstClr val="black"/>
                </a:solidFill>
                <a:cs typeface="Arial" panose="020B0604020202020204" pitchFamily="34" charset="0"/>
              </a:rPr>
              <a:t>Para apagar un control remoto</a:t>
            </a:r>
          </a:p>
        </p:txBody>
      </p:sp>
      <p:pic>
        <p:nvPicPr>
          <p:cNvPr id="23561" name="Picture 9">
            <a:extLst>
              <a:ext uri="{FF2B5EF4-FFF2-40B4-BE49-F238E27FC236}">
                <a16:creationId xmlns:a16="http://schemas.microsoft.com/office/drawing/2014/main" id="{4E8685B5-68FB-4C5E-8018-40AEEA7E7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0" t="4738" r="3476"/>
          <a:stretch>
            <a:fillRect/>
          </a:stretch>
        </p:blipFill>
        <p:spPr bwMode="auto">
          <a:xfrm>
            <a:off x="6248401" y="4772025"/>
            <a:ext cx="1647825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2" name="Picture 10">
            <a:extLst>
              <a:ext uri="{FF2B5EF4-FFF2-40B4-BE49-F238E27FC236}">
                <a16:creationId xmlns:a16="http://schemas.microsoft.com/office/drawing/2014/main" id="{DD2EAD92-098D-4855-AC00-DDCE18A00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8939" y="5156200"/>
            <a:ext cx="2479675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split orient="vert"/>
  </p:transition>
</p:sld>
</file>

<file path=ppt/theme/theme1.xml><?xml version="1.0" encoding="utf-8"?>
<a:theme xmlns:a="http://schemas.openxmlformats.org/drawingml/2006/main" name="1_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211</Words>
  <Application>Microsoft Office PowerPoint</Application>
  <PresentationFormat>Panorámica</PresentationFormat>
  <Paragraphs>34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Frutiger LT Std 47 Light Cn</vt:lpstr>
      <vt:lpstr>1_Tema do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pablo pansa</dc:creator>
  <cp:lastModifiedBy>pablo pansa</cp:lastModifiedBy>
  <cp:revision>2</cp:revision>
  <dcterms:created xsi:type="dcterms:W3CDTF">2021-07-18T20:24:04Z</dcterms:created>
  <dcterms:modified xsi:type="dcterms:W3CDTF">2021-07-29T12:02:23Z</dcterms:modified>
</cp:coreProperties>
</file>

<file path=docProps/thumbnail.jpeg>
</file>